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5" r:id="rId1"/>
  </p:sldMasterIdLst>
  <p:notesMasterIdLst>
    <p:notesMasterId r:id="rId10"/>
  </p:notesMasterIdLst>
  <p:sldIdLst>
    <p:sldId id="256" r:id="rId2"/>
    <p:sldId id="260" r:id="rId3"/>
    <p:sldId id="257" r:id="rId4"/>
    <p:sldId id="264" r:id="rId5"/>
    <p:sldId id="258" r:id="rId6"/>
    <p:sldId id="265" r:id="rId7"/>
    <p:sldId id="259" r:id="rId8"/>
    <p:sldId id="26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8" autoAdjust="0"/>
    <p:restoredTop sz="94617" autoAdjust="0"/>
  </p:normalViewPr>
  <p:slideViewPr>
    <p:cSldViewPr>
      <p:cViewPr varScale="1">
        <p:scale>
          <a:sx n="80" d="100"/>
          <a:sy n="80" d="100"/>
        </p:scale>
        <p:origin x="244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65B626C-F720-4C7A-89D8-FFB08C3976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72670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3C3F088-6749-45B6-BE43-8AB3F29560F8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98C8DEB-C0F1-466F-B3F9-602FC73101D3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7647C59-9A94-4BD8-96C0-794B2394BC22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13CC91F-0481-499C-8707-DA6B5E8D9CDE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5D1D2A-127B-4B40-815C-6486C3076267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BE83BA5-2BE3-416B-AFEC-C6ACC854C1E6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97C3BF5-EA29-4065-8604-D1CACC495D11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197C0DD-E4B0-4A0E-BE0B-C8D806A3D65F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4375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885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8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傳講天上妙事，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 of unseen things above;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傳講耶穌愛罪人，傳講祂為人死；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Of Jesus and His glory of Jesus and His love.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我愛傳講主福音，福音是神大能，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 because I know ’tis true;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能救罪人免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沉淪，能叫死人得生。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It satisfies my longings as nothing else can do.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H593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我愛傳講主福音</a:t>
            </a:r>
            <a:br>
              <a:rPr lang="zh-CN" altLang="en-US" sz="2400" b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 LOVE TO TELL THE STORY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我愛傳講主福音，傳講老舊的福音，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story, ’twill be my theme in glory,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傳講耶穌愛罪人，傳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講耶穌救恩。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tell the old, old story of Jesus and His love.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我愛傳講主福音，福音美妙稱心；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story, more wonderful it seems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勝過奪人的奇珍，勝過所夢黃金。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Than all the golden fancies of all our golden dreams.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我愛傳講主福音，福音益我何多；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story, it did so much for me;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使我得到一新心，使我得進神國。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that is just the reason I tell it now </a:t>
            </a:r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to thee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我愛傳講主福音，傳講老舊的福音，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story, ’twill be my theme in glory,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傳講耶穌愛罪人，傳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講耶穌救恩。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tell the old, old story of Jesus and His love.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我愛傳講主福音，因人多未聽見；</a:t>
            </a:r>
          </a:p>
          <a:p>
            <a:pPr algn="ctr" eaLnBrk="1" hangingPunct="1"/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story, ’tis pleasant to repeat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神是如何的慈仁，如何充滿愛憐；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What seems, each time I tell it, more wonderfully sweet.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我愛傳講主福音，因那常聽之人，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story, for some have never heard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仍是饑渴要聽聞，像那未聽之人。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message of salvation from God’s own Holy Word.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我愛傳講主福音，傳講老舊的福音，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story, ’twill be my theme in glory,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傳講耶穌愛罪人，傳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講耶穌救恩。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tell the old, old story of Jesus and His love.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我愛傳講主福音，越傳越覺甘甜；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story, for those who know it best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每逢對人來講論，愈講愈覺新鮮。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Seem hungering and thirsting to hear it like the rest.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等我進到榮耀境，所唱之歌必新；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when, in scenes of glory, I sing the new, new song,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雖新，仍是這一生所愛老舊福音。</a:t>
            </a:r>
          </a:p>
          <a:p>
            <a:pPr algn="ctr" eaLnBrk="1" hangingPunct="1"/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’Twill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be the old, old story that I have loved so long.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CN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我愛傳講主福音，傳講老舊的福音，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to tell the story, ’twill be my theme in glory,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傳講耶穌愛罪人，傳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講耶穌救恩。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tell the old, old story of Jesus and His love.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1498</TotalTime>
  <Words>700</Words>
  <Application>Microsoft Office PowerPoint</Application>
  <PresentationFormat>On-screen Show (16:9)</PresentationFormat>
  <Paragraphs>71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H593  我愛傳講主福音 I LOVE TO TELL THE STORY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H593　我愛傳講主福音 I LOVE TO TELL THE STORY</dc:title>
  <dc:subject>Hymnary 聖徒詩歌</dc:subject>
  <dc:creator>Arabella C. Hankey</dc:creator>
  <cp:lastModifiedBy>Timothy Liang</cp:lastModifiedBy>
  <cp:revision>31</cp:revision>
  <dcterms:created xsi:type="dcterms:W3CDTF">2000-10-07T18:47:56Z</dcterms:created>
  <dcterms:modified xsi:type="dcterms:W3CDTF">2017-08-06T13:47:29Z</dcterms:modified>
</cp:coreProperties>
</file>